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6291"/>
  </p:normalViewPr>
  <p:slideViewPr>
    <p:cSldViewPr snapToGrid="0" snapToObjects="1">
      <p:cViewPr varScale="1">
        <p:scale>
          <a:sx n="119" d="100"/>
          <a:sy n="119" d="100"/>
        </p:scale>
        <p:origin x="216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2CC4-D92D-F04E-938E-51C899F42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DEC632-405D-9849-AFCD-F788E469A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AC7BE-041B-4F4A-991D-EC840C366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72CB2-A176-6E43-A32E-C528A825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A660C-E844-9247-8931-385631556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044328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6D681-BDE3-F245-ABDB-8CAADD19F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4BF39D-447B-384B-9BDD-EDC1B8711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3E1FF-A82D-8C44-961A-82BE9551E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A7C41-4920-5C47-858E-6459B1484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4E452-F184-BB48-A5B9-5D5E7BB4A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7132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082FC7-D7BF-0E40-A633-B44B9B264B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51B2F3-9B81-F94E-B948-42F3BEAC54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EB1BB-764D-8C40-89DC-D9E03A4E4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3ADA4-FAB8-B54D-BC0A-6398B6223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9A5CC-EFE5-DB4C-BB5E-58D8D5E3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079844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BF8D8-F9CC-B942-B40D-B8D0B1109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6A196-AA28-944E-AC4D-D1B9A9821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E0DB1-F493-CD4C-9315-1260D6053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AC327-E33F-1F41-A8D8-1B8AF5078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5E51D0-41AF-9E43-AE1A-A286188B9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764006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FB6EB-FF2B-6545-B968-92C3955DB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5FDF8-0CC3-994B-ADA0-6FCF56C18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D4C62-78B9-5847-8F50-473C6FFD2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7C962-AE87-7E4D-9504-AC1E264A5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D3070-B524-8E46-AB75-5D050300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33101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25F25-7468-6247-90EB-2E0BFE632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8CB92-46EF-A54C-B6F4-37A68206C1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B177C7-FBCE-3E4C-BE93-6DA96CAA5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5FE52-A627-C04B-9BB2-E9CAC43E9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A1F1D-912C-8F47-A1D3-79D8A3B8B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D5B6B8-6017-3247-B848-25915C620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39501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906ED-F641-2347-8F94-50993544E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40D70A-C536-094B-AE01-BC005E776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28AEF-6DDE-D44D-AA17-9E54D58431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FF1A3C-8CB1-774A-AE81-093EFAF534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D6EA3-13BC-E34C-BB60-679FD31294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133C8E-5249-2C46-BF7D-315F462AF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29C80D-8FBC-9E44-8925-AABBA895B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7632CB-AFE4-ED41-81D7-CAEACD719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26605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8B8EA-CE9E-AC48-BD3A-2979C723F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AB3992-5289-2F41-AE8E-051A7D8CE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A3954F-1306-9941-8183-6957EBAD8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B5EEDC-E232-9F46-880A-A064FCC65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860760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2AED7-46A2-9E42-9869-9EC0A41ED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96075-ECB9-BF4C-8D3F-D8B391DF9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F3FBB-BDD4-4645-B607-85BD9FE92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29354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885F-B666-3440-BC53-717AB2B1C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2FB71-53C3-6A4B-89F6-6AA1E9178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96E0A5-629F-3A4F-9755-0A72CA29DB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0EDB9-C648-4B48-BF85-EF9352A6D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DDEEE-DCF4-FF4C-A4A3-43242BB1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5E886E-B968-D247-ACA2-2F12842A7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6335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502E1-A756-5349-A37F-FED4D92BB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A5825-BB66-0546-81FA-77256AF7FC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703B6-FC44-B545-86A1-BE696C5F4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5612B-78B5-E641-A63C-9A39BF02C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76BEF6-034D-0146-A29A-13520D972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F7FCE-B119-124C-94C8-E1DB9CFF6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11269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532009-1650-7845-8F98-F0ADD49BB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C1B37-09BF-B74D-97DB-59135CEAD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4C091-12B3-974F-B8D4-BCA06D74EB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A01B1-E51C-104F-A16E-E0A6B44B7CA6}" type="datetimeFigureOut">
              <a:rPr lang="en-KR" smtClean="0"/>
              <a:t>2020/09/13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E47D8-60FB-5845-BD9E-4E179E13C1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3679D-4ABA-4142-BAD7-E1D4DC384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601DC-C902-BF4F-AD9B-2D45BDFB7FC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59719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E2F08F-86AD-1D4E-BDE1-080F054E1A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58" b="51858"/>
          <a:stretch/>
        </p:blipFill>
        <p:spPr>
          <a:xfrm>
            <a:off x="704193" y="1880038"/>
            <a:ext cx="6064469" cy="30979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D9904F-E542-F24F-B2A3-B285FFE948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21" t="50000" r="33716" b="4828"/>
          <a:stretch/>
        </p:blipFill>
        <p:spPr>
          <a:xfrm>
            <a:off x="7041930" y="2018406"/>
            <a:ext cx="4046483" cy="295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47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Moon Hyunji</dc:creator>
  <cp:lastModifiedBy>Moon Hyunji</cp:lastModifiedBy>
  <cp:revision>4</cp:revision>
  <dcterms:created xsi:type="dcterms:W3CDTF">2020-09-09T05:13:54Z</dcterms:created>
  <dcterms:modified xsi:type="dcterms:W3CDTF">2020-09-15T00:40:53Z</dcterms:modified>
</cp:coreProperties>
</file>